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AFE8367-26BF-4A3B-8EFF-C7CF7D917C30}" type="datetimeFigureOut">
              <a:rPr lang="en-US" smtClean="0"/>
              <a:t>7/29/2013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98C54D6-FC55-4511-BE7A-BBA64DD1209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E8367-26BF-4A3B-8EFF-C7CF7D917C30}" type="datetimeFigureOut">
              <a:rPr lang="en-US" smtClean="0"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54D6-FC55-4511-BE7A-BBA64DD12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E8367-26BF-4A3B-8EFF-C7CF7D917C30}" type="datetimeFigureOut">
              <a:rPr lang="en-US" smtClean="0"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98C54D6-FC55-4511-BE7A-BBA64DD12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E8367-26BF-4A3B-8EFF-C7CF7D917C30}" type="datetimeFigureOut">
              <a:rPr lang="en-US" smtClean="0"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54D6-FC55-4511-BE7A-BBA64DD1209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AFE8367-26BF-4A3B-8EFF-C7CF7D917C30}" type="datetimeFigureOut">
              <a:rPr lang="en-US" smtClean="0"/>
              <a:t>7/29/2013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98C54D6-FC55-4511-BE7A-BBA64DD1209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E8367-26BF-4A3B-8EFF-C7CF7D917C30}" type="datetimeFigureOut">
              <a:rPr lang="en-US" smtClean="0"/>
              <a:t>7/29/2013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54D6-FC55-4511-BE7A-BBA64DD1209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E8367-26BF-4A3B-8EFF-C7CF7D917C30}" type="datetimeFigureOut">
              <a:rPr lang="en-US" smtClean="0"/>
              <a:t>7/29/2013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54D6-FC55-4511-BE7A-BBA64DD1209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E8367-26BF-4A3B-8EFF-C7CF7D917C30}" type="datetimeFigureOut">
              <a:rPr lang="en-US" smtClean="0"/>
              <a:t>7/29/2013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54D6-FC55-4511-BE7A-BBA64DD1209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E8367-26BF-4A3B-8EFF-C7CF7D917C30}" type="datetimeFigureOut">
              <a:rPr lang="en-US" smtClean="0"/>
              <a:t>7/29/2013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54D6-FC55-4511-BE7A-BBA64DD12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E8367-26BF-4A3B-8EFF-C7CF7D917C30}" type="datetimeFigureOut">
              <a:rPr lang="en-US" smtClean="0"/>
              <a:t>7/29/2013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98C54D6-FC55-4511-BE7A-BBA64DD1209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E8367-26BF-4A3B-8EFF-C7CF7D917C30}" type="datetimeFigureOut">
              <a:rPr lang="en-US" smtClean="0"/>
              <a:t>7/29/2013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54D6-FC55-4511-BE7A-BBA64DD1209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CAFE8367-26BF-4A3B-8EFF-C7CF7D917C30}" type="datetimeFigureOut">
              <a:rPr lang="en-US" smtClean="0"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098C54D6-FC55-4511-BE7A-BBA64DD1209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ngsanaUPC" pitchFamily="18" charset="-34"/>
                <a:cs typeface="AngsanaUPC" pitchFamily="18" charset="-34"/>
              </a:rPr>
              <a:t>Essential Questions of Constitutional and State Law</a:t>
            </a:r>
            <a:endParaRPr lang="en-US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6324600" cy="1828800"/>
          </a:xfrm>
        </p:spPr>
        <p:txBody>
          <a:bodyPr/>
          <a:lstStyle/>
          <a:p>
            <a:pPr algn="l"/>
            <a:r>
              <a:rPr lang="en-US" dirty="0" smtClean="0">
                <a:latin typeface="AngsanaUPC" pitchFamily="18" charset="-34"/>
                <a:cs typeface="AngsanaUPC" pitchFamily="18" charset="-34"/>
              </a:rPr>
              <a:t>The </a:t>
            </a:r>
            <a:r>
              <a:rPr lang="en-US" dirty="0" smtClean="0">
                <a:latin typeface="AngsanaUPC" pitchFamily="18" charset="-34"/>
                <a:cs typeface="AngsanaUPC" pitchFamily="18" charset="-34"/>
              </a:rPr>
              <a:t>EXECUTIVE </a:t>
            </a:r>
            <a:r>
              <a:rPr lang="en-US" dirty="0" smtClean="0">
                <a:latin typeface="AngsanaUPC" pitchFamily="18" charset="-34"/>
                <a:cs typeface="AngsanaUPC" pitchFamily="18" charset="-34"/>
              </a:rPr>
              <a:t>Branch of the federal government</a:t>
            </a:r>
            <a:endParaRPr lang="en-US" dirty="0"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981200"/>
            <a:ext cx="3581400" cy="438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223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ngsanaUPC" pitchFamily="18" charset="-34"/>
                <a:cs typeface="AngsanaUPC" pitchFamily="18" charset="-34"/>
              </a:rPr>
              <a:t>Article Two of the Constitution defines the powers and limits of power of the President of the United States. </a:t>
            </a:r>
            <a:r>
              <a:rPr lang="en-US" dirty="0" smtClean="0">
                <a:latin typeface="AngsanaUPC" pitchFamily="18" charset="-34"/>
                <a:cs typeface="AngsanaUPC" pitchFamily="18" charset="-34"/>
              </a:rPr>
              <a:t>Because most of the Founding Fathers believed that power should be vested in the legislature – or the Congress – most of the President’s powers are checked by that branch of government.</a:t>
            </a:r>
            <a:endParaRPr lang="en-US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ngsanaUPC" pitchFamily="18" charset="-34"/>
                <a:cs typeface="AngsanaUPC" pitchFamily="18" charset="-34"/>
              </a:rPr>
              <a:t>How does the Constitution of the United States define and limit executive power? </a:t>
            </a:r>
            <a:endParaRPr lang="en-US" dirty="0"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4100" y="1719263"/>
            <a:ext cx="3546800" cy="4406900"/>
          </a:xfrm>
        </p:spPr>
      </p:pic>
    </p:spTree>
    <p:extLst>
      <p:ext uri="{BB962C8B-B14F-4D97-AF65-F5344CB8AC3E}">
        <p14:creationId xmlns:p14="http://schemas.microsoft.com/office/powerpoint/2010/main" val="99240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228600" y="1719072"/>
            <a:ext cx="3429000" cy="4407408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latin typeface="AngsanaUPC" pitchFamily="18" charset="-34"/>
                <a:cs typeface="AngsanaUPC" pitchFamily="18" charset="-34"/>
              </a:rPr>
              <a:t>The Electoral College is used to elect the President of the United States.  Surprisingly, it is possible for a candidate to lose the overall popular vote, but to win the Electoral College nevertheless. </a:t>
            </a:r>
            <a:r>
              <a:rPr lang="en-US" dirty="0" smtClean="0">
                <a:latin typeface="AngsanaUPC" pitchFamily="18" charset="-34"/>
                <a:cs typeface="AngsanaUPC" pitchFamily="18" charset="-34"/>
              </a:rPr>
              <a:t>In the year 2000, Al Gore won the popular vote; however, George W. Bush won the Presidency.</a:t>
            </a:r>
            <a:endParaRPr lang="en-US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ngsanaUPC" pitchFamily="18" charset="-34"/>
                <a:cs typeface="AngsanaUPC" pitchFamily="18" charset="-34"/>
              </a:rPr>
              <a:t>How are the President and Vice President elected? </a:t>
            </a:r>
            <a:endParaRPr lang="en-US" dirty="0"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2209800"/>
            <a:ext cx="5257800" cy="3505200"/>
          </a:xfrm>
        </p:spPr>
      </p:pic>
    </p:spTree>
    <p:extLst>
      <p:ext uri="{BB962C8B-B14F-4D97-AF65-F5344CB8AC3E}">
        <p14:creationId xmlns:p14="http://schemas.microsoft.com/office/powerpoint/2010/main" val="3108605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3124200" cy="4834128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latin typeface="AngsanaUPC" pitchFamily="18" charset="-34"/>
                <a:cs typeface="AngsanaUPC" pitchFamily="18" charset="-34"/>
              </a:rPr>
              <a:t>The President is responsible for enforcing the laws which are created by Congress. He or she directs many federal agencies – from the DEA to the EPA to the FBI.  </a:t>
            </a:r>
            <a:r>
              <a:rPr lang="en-US" dirty="0" smtClean="0">
                <a:latin typeface="Arabic Typesetting" pitchFamily="66" charset="-78"/>
                <a:cs typeface="Arabic Typesetting" pitchFamily="66" charset="-78"/>
              </a:rPr>
              <a:t>The </a:t>
            </a:r>
            <a:r>
              <a:rPr lang="en-US" dirty="0">
                <a:latin typeface="Arabic Typesetting" pitchFamily="66" charset="-78"/>
                <a:cs typeface="Arabic Typesetting" pitchFamily="66" charset="-78"/>
              </a:rPr>
              <a:t>President has the ability to appoint ambassadors, judges, and high officials in the government – but only with Congressional approval</a:t>
            </a:r>
            <a:r>
              <a:rPr lang="en-US" dirty="0" smtClean="0">
                <a:latin typeface="Arabic Typesetting" pitchFamily="66" charset="-78"/>
                <a:cs typeface="Arabic Typesetting" pitchFamily="66" charset="-78"/>
              </a:rPr>
              <a:t>. </a:t>
            </a:r>
            <a:endParaRPr lang="en-US" dirty="0">
              <a:latin typeface="Arabic Typesetting" pitchFamily="66" charset="-78"/>
              <a:cs typeface="Arabic Typesetting" pitchFamily="66" charset="-78"/>
            </a:endParaRPr>
          </a:p>
          <a:p>
            <a:endParaRPr lang="en-US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ngsanaUPC" pitchFamily="18" charset="-34"/>
                <a:cs typeface="AngsanaUPC" pitchFamily="18" charset="-34"/>
              </a:rPr>
              <a:t>How is the executive branch organized to carry out the responsibilities of the office? </a:t>
            </a:r>
            <a:endParaRPr lang="en-US" dirty="0"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286000"/>
            <a:ext cx="5433237" cy="3200400"/>
          </a:xfrm>
        </p:spPr>
      </p:pic>
    </p:spTree>
    <p:extLst>
      <p:ext uri="{BB962C8B-B14F-4D97-AF65-F5344CB8AC3E}">
        <p14:creationId xmlns:p14="http://schemas.microsoft.com/office/powerpoint/2010/main" val="1648474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latin typeface="AngsanaUPC" pitchFamily="18" charset="-34"/>
                <a:cs typeface="AngsanaUPC" pitchFamily="18" charset="-34"/>
              </a:rPr>
              <a:t>In order for acts to become laws, the President must sign the </a:t>
            </a:r>
            <a:r>
              <a:rPr lang="en-US" dirty="0" smtClean="0">
                <a:latin typeface="AngsanaUPC" pitchFamily="18" charset="-34"/>
                <a:cs typeface="AngsanaUPC" pitchFamily="18" charset="-34"/>
              </a:rPr>
              <a:t>legislation – and thereby has final say over any laws passed by the Congress.  </a:t>
            </a:r>
            <a:r>
              <a:rPr lang="en-US" dirty="0">
                <a:latin typeface="AngsanaUPC" pitchFamily="18" charset="-34"/>
                <a:cs typeface="AngsanaUPC" pitchFamily="18" charset="-34"/>
              </a:rPr>
              <a:t>He or she can also issue executive orders by virtue of the President’s role as commander in chief.  However, if the President commits a crime, he may be impeached by the Congress; moreover, if any of the executive orders he issues or laws he signs are unconstitutional, the Supreme Court can declare the law invalid. </a:t>
            </a:r>
            <a:endParaRPr lang="en-US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ngsanaUPC" pitchFamily="18" charset="-34"/>
                <a:cs typeface="AngsanaUPC" pitchFamily="18" charset="-34"/>
              </a:rPr>
              <a:t>How does the executive branch participate in the system of checks and balances? </a:t>
            </a:r>
            <a:endParaRPr lang="en-US" dirty="0"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209800"/>
            <a:ext cx="4572002" cy="3429000"/>
          </a:xfrm>
        </p:spPr>
      </p:pic>
    </p:spTree>
    <p:extLst>
      <p:ext uri="{BB962C8B-B14F-4D97-AF65-F5344CB8AC3E}">
        <p14:creationId xmlns:p14="http://schemas.microsoft.com/office/powerpoint/2010/main" val="4104788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latin typeface="Arabic Typesetting" pitchFamily="66" charset="-78"/>
                <a:cs typeface="Arabic Typesetting" pitchFamily="66" charset="-78"/>
              </a:rPr>
              <a:t>The President of the United States shall be the commander and chief of the United States Military. </a:t>
            </a:r>
          </a:p>
          <a:p>
            <a:r>
              <a:rPr lang="en-US" sz="2800" dirty="0" smtClean="0">
                <a:latin typeface="Arabic Typesetting" pitchFamily="66" charset="-78"/>
                <a:cs typeface="Arabic Typesetting" pitchFamily="66" charset="-78"/>
              </a:rPr>
              <a:t>The President of the United States has the power to create treaties.</a:t>
            </a:r>
          </a:p>
          <a:p>
            <a:r>
              <a:rPr lang="en-US" sz="2800" dirty="0" smtClean="0">
                <a:latin typeface="Arabic Typesetting" pitchFamily="66" charset="-78"/>
                <a:cs typeface="Arabic Typesetting" pitchFamily="66" charset="-78"/>
              </a:rPr>
              <a:t>The President has the power to appoint ambassadors, other public ministers and consuls, judges of the Supreme Court. </a:t>
            </a:r>
          </a:p>
          <a:p>
            <a:r>
              <a:rPr lang="en-US" sz="2800" dirty="0" smtClean="0">
                <a:latin typeface="Arabic Typesetting" pitchFamily="66" charset="-78"/>
                <a:cs typeface="Arabic Typesetting" pitchFamily="66" charset="-78"/>
              </a:rPr>
              <a:t>The ability to grant reprieves and pardons for offenses against the United States except in the case of impeachment. </a:t>
            </a:r>
          </a:p>
          <a:p>
            <a:r>
              <a:rPr lang="en-US" sz="2800" dirty="0" smtClean="0">
                <a:latin typeface="Arabic Typesetting" pitchFamily="66" charset="-78"/>
                <a:cs typeface="Arabic Typesetting" pitchFamily="66" charset="-78"/>
              </a:rPr>
              <a:t>The power to fill vacancies when the Senate is not in session. </a:t>
            </a:r>
            <a:endParaRPr lang="en-US" sz="28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AngsanaUPC" pitchFamily="18" charset="-34"/>
                <a:cs typeface="AngsanaUPC" pitchFamily="18" charset="-34"/>
              </a:rPr>
              <a:t>Powers granted to the </a:t>
            </a:r>
            <a:r>
              <a:rPr lang="en-US" dirty="0" smtClean="0">
                <a:latin typeface="AngsanaUPC" pitchFamily="18" charset="-34"/>
                <a:cs typeface="AngsanaUPC" pitchFamily="18" charset="-34"/>
              </a:rPr>
              <a:t>president </a:t>
            </a:r>
            <a:r>
              <a:rPr lang="en-US" dirty="0" smtClean="0">
                <a:latin typeface="AngsanaUPC" pitchFamily="18" charset="-34"/>
                <a:cs typeface="AngsanaUPC" pitchFamily="18" charset="-34"/>
              </a:rPr>
              <a:t>by the constitution:</a:t>
            </a:r>
            <a:endParaRPr lang="en-US" dirty="0">
              <a:latin typeface="AngsanaUPC" pitchFamily="18" charset="-34"/>
              <a:cs typeface="Angsan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666785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The power to conduct war – because only the Congress has the ability to declar</a:t>
            </a:r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e war. </a:t>
            </a:r>
          </a:p>
          <a:p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The Senate must approve all treaties. </a:t>
            </a:r>
          </a:p>
          <a:p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The President must have the advice and consent of the Senate to appoint ambassadors, to appoint justices of the Supreme Court. </a:t>
            </a:r>
          </a:p>
          <a:p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The Congress has the potential to override a Presidential veto.</a:t>
            </a:r>
          </a:p>
          <a:p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The President is not allowed to make laws, the duty of the President is to enforce the law.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5600" y="381000"/>
            <a:ext cx="8763000" cy="1054394"/>
          </a:xfrm>
        </p:spPr>
        <p:txBody>
          <a:bodyPr/>
          <a:lstStyle/>
          <a:p>
            <a:pPr algn="l"/>
            <a:r>
              <a:rPr lang="en-US" sz="2800" dirty="0" smtClean="0">
                <a:latin typeface="Arabic Typesetting" pitchFamily="66" charset="-78"/>
                <a:cs typeface="Arabic Typesetting" pitchFamily="66" charset="-78"/>
              </a:rPr>
              <a:t>Powers </a:t>
            </a:r>
            <a:r>
              <a:rPr lang="en-US" sz="2800" dirty="0" smtClean="0">
                <a:latin typeface="Arabic Typesetting" pitchFamily="66" charset="-78"/>
                <a:cs typeface="Arabic Typesetting" pitchFamily="66" charset="-78"/>
              </a:rPr>
              <a:t>of the President limited by the Constitution because the Congress must approve…</a:t>
            </a:r>
            <a:endParaRPr lang="en-US" sz="2800" dirty="0"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206006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133</TotalTime>
  <Words>510</Words>
  <Application>Microsoft Office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Grid</vt:lpstr>
      <vt:lpstr>The EXECUTIVE Branch of the federal government</vt:lpstr>
      <vt:lpstr>How does the Constitution of the United States define and limit executive power? </vt:lpstr>
      <vt:lpstr>How are the President and Vice President elected? </vt:lpstr>
      <vt:lpstr>How is the executive branch organized to carry out the responsibilities of the office? </vt:lpstr>
      <vt:lpstr>How does the executive branch participate in the system of checks and balances? </vt:lpstr>
      <vt:lpstr>Powers granted to the president by the constitution:</vt:lpstr>
      <vt:lpstr>Powers of the President limited by the Constitution because the Congress must approve…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Legislative Branch of the federal government</dc:title>
  <dc:creator>Adam Henry</dc:creator>
  <cp:lastModifiedBy>Adam</cp:lastModifiedBy>
  <cp:revision>11</cp:revision>
  <dcterms:created xsi:type="dcterms:W3CDTF">2013-07-29T13:21:42Z</dcterms:created>
  <dcterms:modified xsi:type="dcterms:W3CDTF">2013-07-30T03:25:14Z</dcterms:modified>
</cp:coreProperties>
</file>